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B164-095F-A248-9EB4-5E5D04F98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475F1-972A-1447-BE32-C6B44D07B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4A9EC-5184-094A-B1F5-B7D6F9DE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CEA-A50B-D148-B5DC-6213107BB0F1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74844-96C0-794C-934D-613A0007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8ED10-071D-214D-852E-D594470D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9DAA-0AF0-F647-91D4-96AA255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BA5A-8F44-0B43-968E-9DA8B8B0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79FF0-1185-C348-8164-4941FF718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55298-3342-1A42-A347-3DF49F06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CEA-A50B-D148-B5DC-6213107BB0F1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F72D0-C9EC-614B-89DA-46276346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6DBB0-4598-D648-B390-2A3D5CCA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9DAA-0AF0-F647-91D4-96AA255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2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4D649D-8B92-1C43-906F-338FEA22F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577A9-2738-7546-8ABA-0FDE4E105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7DE7F-7C66-B147-941F-C9547A32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CEA-A50B-D148-B5DC-6213107BB0F1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5F9D2-EAAB-CA43-894A-FF117A52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6311A-3C42-6542-8161-B8335EDE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9DAA-0AF0-F647-91D4-96AA255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57CF-15D9-7345-96BB-580D0388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D58F-AD62-3A42-9B0C-E1BF629CE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574F6-3B90-904B-A8BC-45B1D0DA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CEA-A50B-D148-B5DC-6213107BB0F1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32975-DAFD-914D-ABED-78B26943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259CB-6073-EF49-A00C-94D6B393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9DAA-0AF0-F647-91D4-96AA255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4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119B-9FD9-9144-9085-933A77DF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09A47-1B67-FC48-ABE6-1736C4346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9AD1C-6C5D-804B-AF79-704281E3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CEA-A50B-D148-B5DC-6213107BB0F1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6F055-ADC6-A54E-8403-12F1D397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E46D9-DF92-7249-9E2E-D0FD0F72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9DAA-0AF0-F647-91D4-96AA255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4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D4F05-DC8C-824A-AA96-2B10C6C8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95FC2-24AE-3E4C-AB9C-54058B5E7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EFD9D-2B6A-174E-ACF4-7ED3D8E2A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A62B7-FF0A-5846-BA01-B6A34904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CEA-A50B-D148-B5DC-6213107BB0F1}" type="datetimeFigureOut">
              <a:rPr lang="en-US" smtClean="0"/>
              <a:t>7/17/21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2F37A-88B9-F64D-8F1D-6E037125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3296E-C41F-704D-962C-FA167847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9DAA-0AF0-F647-91D4-96AA255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7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20EB-528B-4240-A168-2D552843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4049C-3E79-1641-940C-E8DCE32CC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3E668-6C4C-4D43-A1E5-BD08DCA86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C594D-B100-A44F-86AE-26732FADF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5D70B-9DBF-E142-9440-25EBB163D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6EB12-91F9-704A-A741-33107E4A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CEA-A50B-D148-B5DC-6213107BB0F1}" type="datetimeFigureOut">
              <a:rPr lang="en-US" smtClean="0"/>
              <a:t>7/17/21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9D717-637B-284B-990D-4DDEE1BF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3B7F0-8E88-804F-BAE3-10451C08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9DAA-0AF0-F647-91D4-96AA255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7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B6A4-DA6F-014A-A9E8-75E5721D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B1195-8A90-D542-8EC5-47F7270B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CEA-A50B-D148-B5DC-6213107BB0F1}" type="datetimeFigureOut">
              <a:rPr lang="en-US" smtClean="0"/>
              <a:t>7/17/21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849ED-AA49-0943-A3FA-04C980FA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19933-9EA2-6F44-A3C2-28D1D23B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9DAA-0AF0-F647-91D4-96AA255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F6CC5-CAD5-2B4E-A588-8D8C1D2D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CEA-A50B-D148-B5DC-6213107BB0F1}" type="datetimeFigureOut">
              <a:rPr lang="en-US" smtClean="0"/>
              <a:t>7/17/21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E61FE-228D-DB46-8636-BEAA6190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8D1E5-DFB9-5B4E-AA08-3857FC20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9DAA-0AF0-F647-91D4-96AA255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6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A128-0A3B-D544-B58E-A654EEFD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D97D-2406-1A4A-B704-E12EA1A0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6C3EA-3961-2F48-9E1C-3DD93BC74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852C3-6DC8-9A45-B3C8-28B59624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CEA-A50B-D148-B5DC-6213107BB0F1}" type="datetimeFigureOut">
              <a:rPr lang="en-US" smtClean="0"/>
              <a:t>7/17/21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46C8E-EC82-2A4F-A263-8D23324C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5608E-2582-F143-A1C9-1BCB2197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9DAA-0AF0-F647-91D4-96AA255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C378-FB38-3B45-A324-4DFCD763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4170A-F51C-3146-99C6-3C82D611C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222C1-D701-F44C-AC40-A3BC40E43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581F2-2EFE-2840-9BC1-9FC328A3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CEA-A50B-D148-B5DC-6213107BB0F1}" type="datetimeFigureOut">
              <a:rPr lang="en-US" smtClean="0"/>
              <a:t>7/17/21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F126-0184-6E4A-98E5-E5964258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1927E-C71C-C347-9BA0-018F480D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89DAA-0AF0-F647-91D4-96AA255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AD39A-E231-2946-9FE4-B106F388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965AA-392B-FA45-A91B-B2482603D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B5DE4-F8BF-A945-AC44-205A05359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3CEA-A50B-D148-B5DC-6213107BB0F1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BB3D1-D207-9544-BA07-87608559A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8AA14-F65F-CA49-A3EC-268D41FBD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9DAA-0AF0-F647-91D4-96AA255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E0DC953-96F9-B445-8E2D-0EE62E55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2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1F80EA77-70FC-D945-9154-DB1709EF0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DB43B0-ED0B-9A49-B6D9-BA290C8FE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076C546-4FE1-4F4E-9834-18604CC5B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8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3B35BBE-D03E-7C43-BFA4-0BA16DB75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5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a sign&#10;&#10;Description automatically generated with low confidence">
            <a:extLst>
              <a:ext uri="{FF2B5EF4-FFF2-40B4-BE49-F238E27FC236}">
                <a16:creationId xmlns:a16="http://schemas.microsoft.com/office/drawing/2014/main" id="{734F2BB0-AB8E-D74F-B631-FC463AB39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3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A1B085-77EE-5D45-83D6-EA943D1CD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3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crowd&#10;&#10;Description automatically generated">
            <a:extLst>
              <a:ext uri="{FF2B5EF4-FFF2-40B4-BE49-F238E27FC236}">
                <a16:creationId xmlns:a16="http://schemas.microsoft.com/office/drawing/2014/main" id="{B8724813-4CEF-354C-8602-3443100C7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8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246B67F-8883-854E-81F6-AA94B7936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3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7D3AB525-E103-7F46-BE35-4584E1386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1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people, crowd&#10;&#10;Description automatically generated">
            <a:extLst>
              <a:ext uri="{FF2B5EF4-FFF2-40B4-BE49-F238E27FC236}">
                <a16:creationId xmlns:a16="http://schemas.microsoft.com/office/drawing/2014/main" id="{86B2783C-5DC6-454D-B1D5-93D89B574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7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Harrel</dc:creator>
  <cp:lastModifiedBy>Shawn Harrel</cp:lastModifiedBy>
  <cp:revision>1</cp:revision>
  <dcterms:created xsi:type="dcterms:W3CDTF">2021-07-17T22:12:08Z</dcterms:created>
  <dcterms:modified xsi:type="dcterms:W3CDTF">2021-07-17T22:13:40Z</dcterms:modified>
</cp:coreProperties>
</file>