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7B54-F9E7-C442-9585-3E222331D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7792D-E132-D741-B116-4B1912ECC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943E4-E971-2348-B456-F7625FA3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41D-6662-D14D-9814-8EA3E023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972B7-E3B0-1647-8F51-943B49AA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09DB-9097-094D-8716-9FEBD566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87E4C-03AF-F241-95E1-685B2CCF3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CD6-2454-154E-938B-7322684B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9238-32AC-5A4D-821E-D816F365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E51C2-892F-A944-ACCF-02A6FE52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F4FE9-168A-0641-A521-17288B3E8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33BA5-F5F1-D648-8623-5A048CAAF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B150B-0F24-F040-B6BB-26D9DD5D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16C4-409A-5842-9857-7FE9893A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2E5D-D6BF-0B49-A1E4-44E26B12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723-7F49-6F4C-9747-DE84B30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DA5F-3B3D-164B-A097-055210863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8D043-407C-F449-9001-4A35E375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F912-AFC6-2447-AA88-73BB06E3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1D2F-E7D6-0C42-B895-240A337E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1623-B7F2-404A-9F03-6F5A08C1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860F6-232B-0849-A921-0BB7AEBE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83D8-3603-0840-B9A9-A8C7232C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67EFF-487D-3B47-9E90-1BEEF49C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EBC2-7548-B64A-A88A-0AD2EC0A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9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D022-473A-E146-8B9A-D93C8FC3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23BF-68CA-B64D-8780-C6718C927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4FA92-4C87-2945-AD44-68EC63694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4399-8FAF-4545-8AEB-9C676F5C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043B7-9DB5-014E-A1F2-F73CD92A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899F-868A-BA47-8238-0803EE06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B90C-199D-6940-A28C-BE4FC5A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E6EE9-5CDB-C948-B49B-7E0991FE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ADC38-B10C-6040-B047-6CB6EEC5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11CED-2C8F-834C-8AD5-73753FAC1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62607-CEE9-4F4D-948F-002424DBB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04EF9-BA3C-FE43-B438-DFA032AB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32215-9469-9341-9DEF-477888BC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92F2B-B62C-CF40-BE92-013B7884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3005-6442-454A-8AF3-41010719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94BF1-F351-9F4E-A593-317EAC22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9AC21-B7FD-C24B-AE68-31E0CC18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8F697-5E95-B34C-9C1D-F4BA4A88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68962-AC34-9A4B-84BA-4B8AB3F0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B05E1-8F1B-1D4C-B061-D663AB40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B7F53-1D1E-4D44-A638-C11E5BE6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74D3-40F8-A345-AF16-7EA08682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AA57-D269-E84E-B2A3-1EB00979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3127C-07AD-204C-84F2-41174597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49784-A804-AA4F-AEB6-A751A852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47276-A00D-974C-BC4F-3F1F1513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03D42-C0DC-8944-B1FF-707DDB0F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F438-4620-8343-A52A-2F533E9C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752D2-3352-E24E-B831-FF8F87BB4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8F448-D4F8-E943-8AB5-ECD65AE20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D1B22-8E34-ED48-AE20-80C85ACB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EFD0-30CF-014E-B9B9-13F1CC74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86585-6B37-D649-BFF2-D3DCA326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58FCF-531E-C94D-91D4-18B3A029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CCD18-00EE-5E4B-9C8C-E591C852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5EE8-7F76-F94F-8340-B8A1F499C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01A1-1254-D146-8C9A-B276606730AB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532F6-4B6E-B947-8FC6-ED781CE6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FD7A-EDA0-4F4D-A4A8-29D8E819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C37C-C315-814A-945A-6C21E004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3AC7E00-996F-034E-9C55-558C017C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A057D21-EC74-9540-9476-2A61B676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30EE970-BEAB-F446-9FA1-52E98D4E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26074B9-32DD-8E40-820A-BED3F837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7F090-3F60-EF4C-85F3-03B1076F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5F9766F-EC13-B34F-8312-6C0E2C95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Harrel</dc:creator>
  <cp:lastModifiedBy>Shawn Harrel</cp:lastModifiedBy>
  <cp:revision>1</cp:revision>
  <dcterms:created xsi:type="dcterms:W3CDTF">2021-07-17T22:09:45Z</dcterms:created>
  <dcterms:modified xsi:type="dcterms:W3CDTF">2021-07-17T22:11:42Z</dcterms:modified>
</cp:coreProperties>
</file>